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8" r:id="rId3"/>
    <p:sldId id="259" r:id="rId4"/>
    <p:sldId id="260" r:id="rId5"/>
    <p:sldId id="261" r:id="rId6"/>
    <p:sldId id="262" r:id="rId7"/>
    <p:sldId id="263" r:id="rId8"/>
    <p:sldId id="264" r:id="rId9"/>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tableStyles" Target="tableStyles.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647" name=""/>
          <p:cNvSpPr txBox="1"/>
          <p:nvPr/>
        </p:nvSpPr>
        <p:spPr>
          <a:xfrm rot="27593">
            <a:off x="501925" y="3131231"/>
            <a:ext cx="7901909" cy="2186942"/>
          </a:xfrm>
          <a:prstGeom prst="rect"/>
        </p:spPr>
        <p:txBody>
          <a:bodyPr rtlCol="0" wrap="square">
            <a:spAutoFit/>
          </a:bodyPr>
          <a:p>
            <a:r>
              <a:rPr sz="2800" lang="en-IN">
                <a:solidFill>
                  <a:srgbClr val="000000"/>
                </a:solidFill>
              </a:rPr>
              <a:t>अर्थ (Meaning)
भारतीय समाज की संरचना से आशय उन विभिन्न सामाजिक घटकों, संस्थाओं, समूहों तथा संबंधों से है जो मिलकर भारतीय समाज का निर्माण करते हैं। इसमें जाति, धर्म, भाषा, परिवार, समुदाय, संस्कृति एवं परंपराएँ शामिल होती हैं।</a:t>
            </a:r>
            <a:endParaRPr sz="2800" lang="en-IN">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48" name=""/>
          <p:cNvSpPr txBox="1"/>
          <p:nvPr/>
        </p:nvSpPr>
        <p:spPr>
          <a:xfrm rot="267">
            <a:off x="1105457" y="3879852"/>
            <a:ext cx="7082676" cy="2606040"/>
          </a:xfrm>
          <a:prstGeom prst="rect"/>
        </p:spPr>
        <p:txBody>
          <a:bodyPr rtlCol="0" wrap="square">
            <a:spAutoFit/>
          </a:bodyPr>
          <a:p>
            <a:r>
              <a:rPr sz="2800" lang="en-IN">
                <a:solidFill>
                  <a:srgbClr val="000000"/>
                </a:solidFill>
              </a:rPr>
              <a:t>परिभाषा (Definition)
परिभाषा:
"भारतीय समाज की संरचना वह सामाजिक व्यवस्था है जिसमें विभिन्न जातियाँ, धर्म, भाषाएँ, संस्कृतियाँ, परिवार एवं सामाजिक संस्थाएँ परस्पर संबंध स्थापित करते हुए एक संगठित समाज का निर्माण करती हैं।"</a:t>
            </a:r>
            <a:endParaRPr sz="2800" lang="en-IN">
              <a:solidFill>
                <a:srgbClr val="000000"/>
              </a:solidFill>
            </a:endParaRPr>
          </a:p>
        </p:txBody>
      </p:sp>
      <p:sp>
        <p:nvSpPr>
          <p:cNvPr id="1048653" name=""/>
          <p:cNvSpPr txBox="1"/>
          <p:nvPr/>
        </p:nvSpPr>
        <p:spPr>
          <a:xfrm>
            <a:off x="-2081551" y="-1252037"/>
            <a:ext cx="457231" cy="58765440"/>
          </a:xfrm>
          <a:prstGeom prst="rect"/>
        </p:spPr>
        <p:txBody>
          <a:bodyPr rtlCol="0" wrap="square">
            <a:spAutoFit/>
          </a:bodyPr>
          <a:p>
            <a:r>
              <a:rPr sz="2800" lang="en-IN">
                <a:solidFill>
                  <a:srgbClr val="000000"/>
                </a:solidFill>
              </a:rPr>
              <a:t>भारतीय समाज की संरचना (Composition of Indian Society)
1. प्रस्तावना
भारतीय समाज विश्व के सबसे प्राचीन, विविधतापूर्ण एवं बहुसांस्कृतिक समाजों में से एक है। इसकी संरचना अनेक सामाजिक, सांस्कृतिक, धार्मिक, भाषाई एवं आर्थिक तत्वों से मिलकर बनी है।</a:t>
            </a:r>
            <a:endParaRPr sz="2800" lang="en-IN">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49" name=""/>
          <p:cNvSpPr txBox="1"/>
          <p:nvPr/>
        </p:nvSpPr>
        <p:spPr>
          <a:xfrm rot="21568146">
            <a:off x="1032422" y="730351"/>
            <a:ext cx="7590628" cy="5958839"/>
          </a:xfrm>
          <a:prstGeom prst="rect"/>
        </p:spPr>
        <p:txBody>
          <a:bodyPr rtlCol="0" wrap="square">
            <a:spAutoFit/>
          </a:bodyPr>
          <a:p>
            <a:r>
              <a:rPr sz="2800" lang="en-IN">
                <a:solidFill>
                  <a:srgbClr val="000000"/>
                </a:solidFill>
              </a:rPr>
              <a:t>भारतीय समाज की संरचना के प्रमुख घटक
जाति व्यवस्था (Caste System)
भारतीय समाज की महत्वपूर्ण विशेषता है।
सामाजिक स्तरीकरण का आधार रही है।
धर्म (Religion)
भारत में अनेक धर्मों का सह-अस्तित्व है जैसे हिन्दू, मुस्लिम, सिख, ईसाई, बौद्ध एवं जैन धर्म।
भाषाई विविधता (Linguistic Diversity)
भारत में अनेक भाषाएँ और बोलियाँ प्रचलित हैं।
संविधान की आठवीं अनुसूची में 22 भाषाओं को मान्यता प्राप्त है।
परिवार व्यवस्था (Family System)
संयुक्त परिवार एवं एकल परिवार दोनों प्रकार की व्यवस्थाएँ पाई जाती हैं।</a:t>
            </a:r>
            <a:endParaRPr sz="2800" lang="en-IN">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50" name=""/>
          <p:cNvSpPr txBox="1"/>
          <p:nvPr/>
        </p:nvSpPr>
        <p:spPr>
          <a:xfrm>
            <a:off x="714290" y="1023785"/>
            <a:ext cx="7715419" cy="3025140"/>
          </a:xfrm>
          <a:prstGeom prst="rect"/>
        </p:spPr>
        <p:txBody>
          <a:bodyPr rtlCol="0" wrap="square">
            <a:spAutoFit/>
          </a:bodyPr>
          <a:p>
            <a:r>
              <a:rPr sz="2800" lang="en-IN">
                <a:solidFill>
                  <a:srgbClr val="000000"/>
                </a:solidFill>
              </a:rPr>
              <a:t>संस्कृति एवं परंपराएँ (Culture and Traditions)
भारतीय संस्कृति विविधता में एकता का प्रतीक है।
विभिन्न रीति-रिवाज, त्योहार एवं परंपराएँ समाज को समृद्ध बनाती हैं।
ग्रामीण एवं नगरीय समाज (Rural and Urban Society)
भारत में ग्रामीण तथा शहरी दोनों प्रकार की सामाजिक संरचनाएँ विद्यमान हैं।</a:t>
            </a:r>
            <a:endParaRPr sz="2800" lang="en-IN">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51" name=""/>
          <p:cNvSpPr txBox="1"/>
          <p:nvPr/>
        </p:nvSpPr>
        <p:spPr>
          <a:xfrm>
            <a:off x="482285" y="0"/>
            <a:ext cx="7929226" cy="4282440"/>
          </a:xfrm>
          <a:prstGeom prst="rect"/>
        </p:spPr>
        <p:txBody>
          <a:bodyPr rtlCol="0" wrap="square">
            <a:spAutoFit/>
          </a:bodyPr>
          <a:p>
            <a:r>
              <a:rPr sz="2800" lang="en-IN">
                <a:solidFill>
                  <a:srgbClr val="000000"/>
                </a:solidFill>
              </a:rPr>
              <a:t> महत्व (Importance)
भारतीय समाज की विविधता राष्ट्रीय एकता को सुदृढ़ करती है।
विभिन्न संस्कृतियों का सह-अस्तित्व सामाजिक समरसता को बढ़ावा देता है।
सामाजिक संस्थाएँ समाज में व्यवस्था एवं स्थिरता बनाए रखती हैं।
भारतीय समाज की संरचना लोकतांत्रिक मूल्यों एवं सामाजिक विकास को प्रोत्साहित करती है।
यह सामाजिक सहयोग, सहिष्णुता तथा सांस्कृतिक संरक्षण में महत्वपूर्ण भूमिका निभाती है।</a:t>
            </a:r>
            <a:endParaRPr sz="2800" lang="en-IN">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52" name=""/>
          <p:cNvSpPr txBox="1"/>
          <p:nvPr/>
        </p:nvSpPr>
        <p:spPr>
          <a:xfrm>
            <a:off x="549949" y="1958225"/>
            <a:ext cx="8594051" cy="1767841"/>
          </a:xfrm>
          <a:prstGeom prst="rect"/>
        </p:spPr>
        <p:txBody>
          <a:bodyPr rtlCol="0" wrap="square">
            <a:spAutoFit/>
          </a:bodyPr>
          <a:p>
            <a:r>
              <a:rPr sz="2800" lang="en-IN">
                <a:solidFill>
                  <a:srgbClr val="000000"/>
                </a:solidFill>
              </a:rPr>
              <a:t>निष्कर्ष
भारतीय समाज अनेक विविधताओं से मिलकर बना एक समृद्ध एवं जटिल समाज है। इसकी संरचना में निहित विविधता ही इसकी सबसे बड़ी शक्ति है, जो भारत को विश्व में एक विशिष्ट पहचान प्रदान करती </a:t>
            </a:r>
            <a:endParaRPr sz="2800" lang="en-IN">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54" name=""/>
          <p:cNvSpPr txBox="1"/>
          <p:nvPr/>
        </p:nvSpPr>
        <p:spPr>
          <a:xfrm>
            <a:off x="1171310" y="903444"/>
            <a:ext cx="6534338" cy="3025141"/>
          </a:xfrm>
          <a:prstGeom prst="rect"/>
        </p:spPr>
        <p:txBody>
          <a:bodyPr rtlCol="0" wrap="square">
            <a:spAutoFit/>
          </a:bodyPr>
          <a:p>
            <a:r>
              <a:rPr sz="2800" lang="en-IN">
                <a:solidFill>
                  <a:srgbClr val="000000"/>
                </a:solidFill>
              </a:rPr>
              <a:t>भारतीय समाज की संरचना (Composition of Indian Society)
1. प्रस्तावना
भारतीय समाज विश्व के सबसे प्राचीन, विविधतापूर्ण एवं बहुसांस्कृतिक समाजों में से एक है। इसकी संरचना अनेक सामाजिक, सांस्कृतिक, धार्मिक, भाषाई एवं आर्थिक तत्वों से मिलकर बनी है।</a:t>
            </a:r>
            <a:endParaRPr sz="2800" lang="en-IN">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SM-A507FN</dc:creator>
  <dcterms:created xsi:type="dcterms:W3CDTF">2015-05-11T22:30:45Z</dcterms:created>
  <dcterms:modified xsi:type="dcterms:W3CDTF">2026-07-07T09:28:03Z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1017a9ea82f4455dbd6c2cb45f4070d2</vt:lpwstr>
  </property>
</Properties>
</file>